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  <p:sldMasterId id="2147484396" r:id="rId2"/>
  </p:sldMasterIdLst>
  <p:notesMasterIdLst>
    <p:notesMasterId r:id="rId13"/>
  </p:notesMasterIdLst>
  <p:sldIdLst>
    <p:sldId id="290" r:id="rId3"/>
    <p:sldId id="277" r:id="rId4"/>
    <p:sldId id="322" r:id="rId5"/>
    <p:sldId id="324" r:id="rId6"/>
    <p:sldId id="321" r:id="rId7"/>
    <p:sldId id="325" r:id="rId8"/>
    <p:sldId id="326" r:id="rId9"/>
    <p:sldId id="327" r:id="rId10"/>
    <p:sldId id="329" r:id="rId11"/>
    <p:sldId id="328" r:id="rId1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816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8/7/2018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8/7/2018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8/7/2018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8/7/2018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8824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5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5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7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94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1232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8/7/2018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8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8/7/2018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8/7/2018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8/7/2018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8/7/2018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8/7/2018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8/7/2018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8/7/2018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8/7/2018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4760"/>
            <a:ext cx="63304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PROSEDUR LAPORAN KEMALANGAN DAN KEJADIAN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31678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	: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9  JULAI 2018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Time	: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8:30 PAGI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	: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IBU PEJABAT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51" y="1333688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TERIMA KASIH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935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" y="-60525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136" y="-31677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JABATAN KUALITI, KESELAMATAN, KESIHATAN DAN PERSEKITARAN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91886" y="1138697"/>
            <a:ext cx="112501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112712" lvl="1" indent="0" algn="just"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itchFamily="18" charset="0"/>
                <a:cs typeface="Arial" panose="020B0604020202020204" pitchFamily="34" charset="0"/>
              </a:rPr>
              <a:t>AGENDA</a:t>
            </a:r>
          </a:p>
          <a:p>
            <a:pPr marL="631825" lvl="1" indent="-519113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MY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itchFamily="18" charset="0"/>
                <a:cs typeface="Arial" panose="020B0604020202020204" pitchFamily="34" charset="0"/>
              </a:rPr>
              <a:t>ANTARA PUNCA KEMALANGAN DI TEMPAT KERJA</a:t>
            </a:r>
          </a:p>
          <a:p>
            <a:pPr marL="631825" lvl="1" indent="-519113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MY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itchFamily="18" charset="0"/>
                <a:cs typeface="Arial" panose="020B0604020202020204" pitchFamily="34" charset="0"/>
              </a:rPr>
              <a:t>BORANG LAPORAN KEMALANGAN KSSB</a:t>
            </a:r>
          </a:p>
          <a:p>
            <a:pPr marL="631825" lvl="1" indent="-519113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MY" altLang="en-US" sz="1600" b="1" dirty="0">
                <a:latin typeface="Cambria" panose="02040503050406030204" pitchFamily="18" charset="0"/>
                <a:cs typeface="Arial" panose="020B0604020202020204" pitchFamily="34" charset="0"/>
              </a:rPr>
              <a:t>KES KEMALANGAN 2018 YANG DIREKODKAN</a:t>
            </a:r>
            <a:endParaRPr lang="en-MY" sz="1600" b="1" dirty="0">
              <a:solidFill>
                <a:prstClr val="black"/>
              </a:solidFill>
              <a:latin typeface="Cambria" panose="02040503050406030204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3168"/>
            <a:ext cx="11236174" cy="1137941"/>
          </a:xfrm>
        </p:spPr>
        <p:txBody>
          <a:bodyPr>
            <a:noAutofit/>
          </a:bodyPr>
          <a:lstStyle/>
          <a:p>
            <a:pPr marL="57150" eaLnBrk="1" hangingPunct="1"/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ANTARA PUNCA KEMALANGAN DI TEMPAT KERJA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137" y="1174034"/>
            <a:ext cx="12046864" cy="508162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ORANG(PEOPLE)</a:t>
            </a:r>
            <a:endParaRPr lang="en-US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kesedaran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KKP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  <a:endParaRPr lang="en-US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alatan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(PPE) yang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PENGURUSAN (MANAGEMENT)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majikan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KKP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MESIN/JENTERA (MACHINES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/>
              <a:t>Jentera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kenderaan</a:t>
            </a:r>
            <a:r>
              <a:rPr lang="en-US" dirty="0"/>
              <a:t> </a:t>
            </a:r>
            <a:r>
              <a:rPr lang="en-US" dirty="0" err="1"/>
              <a:t>pengangkutan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diselengara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KAEDAH (METHOD)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betul</a:t>
            </a:r>
            <a:r>
              <a:rPr lang="en-US" dirty="0"/>
              <a:t>.</a:t>
            </a:r>
            <a:endParaRPr lang="en-US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/>
              <a:t>Kaedah</a:t>
            </a:r>
            <a:r>
              <a:rPr lang="en-US" dirty="0"/>
              <a:t> </a:t>
            </a:r>
            <a:r>
              <a:rPr lang="en-US" dirty="0" err="1"/>
              <a:t>pengankutan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selamat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 smtClean="0"/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ALATAN (EQUIPMENT)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/>
              <a:t>Alatan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rosak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diselenggara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 smtClean="0"/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PERSEKITARAM (ENVIRONMENT)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cuaca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persekitaran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3168"/>
            <a:ext cx="11236174" cy="1137941"/>
          </a:xfrm>
        </p:spPr>
        <p:txBody>
          <a:bodyPr>
            <a:noAutofit/>
          </a:bodyPr>
          <a:lstStyle/>
          <a:p>
            <a:pPr marL="58738"/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BORANG LAPORAN KEMALANGAN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16145" r="26746" b="6251"/>
          <a:stretch/>
        </p:blipFill>
        <p:spPr bwMode="auto">
          <a:xfrm>
            <a:off x="191085" y="1181110"/>
            <a:ext cx="8021583" cy="54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74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798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1102" y="2191659"/>
            <a:ext cx="98777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A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1102" y="3805859"/>
            <a:ext cx="98777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B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4514" y="1822327"/>
            <a:ext cx="98777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C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8904" y="2809298"/>
            <a:ext cx="99899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D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4514" y="4304269"/>
            <a:ext cx="99899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E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10714" r="34503" b="8425"/>
          <a:stretch/>
        </p:blipFill>
        <p:spPr bwMode="auto">
          <a:xfrm>
            <a:off x="8238070" y="1157661"/>
            <a:ext cx="3779759" cy="541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43294" y="5850040"/>
            <a:ext cx="99899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F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8453" y="1637661"/>
            <a:ext cx="99899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G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28453" y="2636693"/>
            <a:ext cx="99899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H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69328" y="4085667"/>
            <a:ext cx="91723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I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0130" y="5275839"/>
            <a:ext cx="9156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Bhgn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 J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5136" y="43168"/>
            <a:ext cx="8067532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BORANG LAPORAN KEMALANGAN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5" y="1333687"/>
            <a:ext cx="9445793" cy="4936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5136" y="43168"/>
            <a:ext cx="8067532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BORANG LAPORAN KEMALANGAN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9" y="1333688"/>
            <a:ext cx="8686800" cy="4955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5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5136" y="43168"/>
            <a:ext cx="8067532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BORANG LAPORAN KEMALANGAN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8" y="1181108"/>
            <a:ext cx="6583680" cy="555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5136" y="43168"/>
            <a:ext cx="8067532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BORANG LAPORAN KEMALANGAN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8" y="1181109"/>
            <a:ext cx="8229600" cy="51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5136" y="28654"/>
            <a:ext cx="8067532" cy="1137941"/>
          </a:xfrm>
        </p:spPr>
        <p:txBody>
          <a:bodyPr>
            <a:noAutofit/>
          </a:bodyPr>
          <a:lstStyle/>
          <a:p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KES KEMALANGAN 2018 YANG DIREKODKAN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45136" y="1181109"/>
            <a:ext cx="11785031" cy="493585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Kes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: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Kejadian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lori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pihak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SRT yang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membuat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pusingan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U di Jalan Utama di Jalan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Bestari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Jaya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dari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kawasan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operasi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 Taman Seri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Endah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yang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mengakibatkan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kemalangan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maut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. 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[KSSB] </a:t>
            </a:r>
            <a:r>
              <a:rPr lang="en-MY" sz="1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Ujang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 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bin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Saari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pada 05 Mac 2018 di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persimpangan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lampu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isyarat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Bernam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jaya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pada jam 1730hrs.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[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KSSB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] </a:t>
            </a:r>
            <a:r>
              <a:rPr lang="en-MY" sz="1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Muhamad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Ruzaini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bin Abd Rashid pada 06 Mac 2018 di Horas 600 pada jam 1900hrs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Kasman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bin Mohamad (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Pemandu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lori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Advancecon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infra Sdn Bhd) di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Kundang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Lakes pada 26 Mac 2018 jam 1430hrs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Ramli bin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Kassim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(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pekerja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kontrakor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First Zara) di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Tapak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operasi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Beranang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C pada 21 Mac 2018 jam 0200hrs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Kejadian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lori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hantu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mengelonsor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belakang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disebabkan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break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tidak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berfungsi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di Kg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Serigala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, Hulu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Bernam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pada 4 Apr 2018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Lori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muatan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tanah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merah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milik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Gamuda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terbalik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pada 07 Apr 2018 di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kawasan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kerja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MC 10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kejadian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panahan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petir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di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kawasan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tapak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operasi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Bestari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Mining pada 21 Mei 2018.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Lori TNG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mengundur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yang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mengakibatkan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mengelonsor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dalam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lombong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pada 18 Jun 2018.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[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KSSB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] </a:t>
            </a:r>
            <a:r>
              <a:rPr lang="en-MY" sz="1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Mohd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Izan bin Mohd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Sapi'ee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pada 20 Jun 2018 di Jalan merbau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Jeram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Selangor.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[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KSSB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] </a:t>
            </a:r>
            <a:r>
              <a:rPr lang="en-MY" sz="1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Fathzil</a:t>
            </a:r>
            <a:r>
              <a:rPr lang="en-MY" sz="1600" kern="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bin Manan  pada 11 Jun 2018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ketika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perjalanan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hendak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pergi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MY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kerja</a:t>
            </a:r>
            <a:r>
              <a:rPr lang="en-MY" sz="1600" kern="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367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</TotalTime>
  <Words>402</Words>
  <Application>Microsoft Office PowerPoint</Application>
  <PresentationFormat>Custom</PresentationFormat>
  <Paragraphs>70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JABATAN KUALITI, KESELAMATAN, KESIHATAN DAN PERSEKITARAN</vt:lpstr>
      <vt:lpstr>ANTARA PUNCA KEMALANGAN DI TEMPAT KERJA</vt:lpstr>
      <vt:lpstr>BORANG LAPORAN KEMALANGAN</vt:lpstr>
      <vt:lpstr>BORANG LAPORAN KEMALANGAN</vt:lpstr>
      <vt:lpstr>BORANG LAPORAN KEMALANGAN</vt:lpstr>
      <vt:lpstr>BORANG LAPORAN KEMALANGAN</vt:lpstr>
      <vt:lpstr>BORANG LAPORAN KEMALANGAN</vt:lpstr>
      <vt:lpstr>KES KEMALANGAN 2018 YANG DIREKODKAN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HP</cp:lastModifiedBy>
  <cp:revision>164</cp:revision>
  <cp:lastPrinted>2016-06-24T04:19:21Z</cp:lastPrinted>
  <dcterms:created xsi:type="dcterms:W3CDTF">2016-06-23T08:55:35Z</dcterms:created>
  <dcterms:modified xsi:type="dcterms:W3CDTF">2018-07-08T15:59:33Z</dcterms:modified>
</cp:coreProperties>
</file>